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60" r:id="rId36"/>
    <p:sldId id="359" r:id="rId37"/>
    <p:sldId id="352" r:id="rId38"/>
    <p:sldId id="353" r:id="rId39"/>
    <p:sldId id="336" r:id="rId40"/>
    <p:sldId id="337" r:id="rId41"/>
    <p:sldId id="317" r:id="rId42"/>
    <p:sldId id="318" r:id="rId43"/>
    <p:sldId id="311" r:id="rId44"/>
    <p:sldId id="309" r:id="rId45"/>
    <p:sldId id="310" r:id="rId46"/>
    <p:sldId id="308" r:id="rId47"/>
    <p:sldId id="307" r:id="rId48"/>
    <p:sldId id="299" r:id="rId49"/>
    <p:sldId id="306" r:id="rId50"/>
    <p:sldId id="300" r:id="rId51"/>
    <p:sldId id="305" r:id="rId52"/>
    <p:sldId id="301" r:id="rId53"/>
    <p:sldId id="285" r:id="rId54"/>
    <p:sldId id="287" r:id="rId55"/>
    <p:sldId id="294" r:id="rId56"/>
    <p:sldId id="289" r:id="rId57"/>
    <p:sldId id="293" r:id="rId58"/>
    <p:sldId id="295" r:id="rId59"/>
    <p:sldId id="298" r:id="rId60"/>
    <p:sldId id="292" r:id="rId61"/>
    <p:sldId id="291" r:id="rId62"/>
    <p:sldId id="314" r:id="rId63"/>
    <p:sldId id="304" r:id="rId64"/>
    <p:sldId id="283" r:id="rId65"/>
    <p:sldId id="284" r:id="rId66"/>
    <p:sldId id="288" r:id="rId67"/>
    <p:sldId id="276" r:id="rId68"/>
    <p:sldId id="279" r:id="rId69"/>
    <p:sldId id="278" r:id="rId70"/>
    <p:sldId id="280" r:id="rId71"/>
    <p:sldId id="282" r:id="rId72"/>
    <p:sldId id="268" r:id="rId73"/>
    <p:sldId id="267" r:id="rId74"/>
    <p:sldId id="266" r:id="rId75"/>
    <p:sldId id="265" r:id="rId76"/>
    <p:sldId id="258" r:id="rId77"/>
    <p:sldId id="263" r:id="rId78"/>
    <p:sldId id="26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7" Type="http://schemas.openxmlformats.org/officeDocument/2006/relationships/image" Target="../media/image1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231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6.png"/><Relationship Id="rId4" Type="http://schemas.openxmlformats.org/officeDocument/2006/relationships/image" Target="../media/image20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164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192.png"/><Relationship Id="rId39" Type="http://schemas.openxmlformats.org/officeDocument/2006/relationships/image" Target="../media/image243.png"/><Relationship Id="rId21" Type="http://schemas.openxmlformats.org/officeDocument/2006/relationships/image" Target="../media/image226.png"/><Relationship Id="rId34" Type="http://schemas.openxmlformats.org/officeDocument/2006/relationships/image" Target="../media/image238.png"/><Relationship Id="rId42" Type="http://schemas.openxmlformats.org/officeDocument/2006/relationships/image" Target="../media/image246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9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32" Type="http://schemas.openxmlformats.org/officeDocument/2006/relationships/image" Target="../media/image236.png"/><Relationship Id="rId37" Type="http://schemas.openxmlformats.org/officeDocument/2006/relationships/image" Target="../media/image241.png"/><Relationship Id="rId40" Type="http://schemas.openxmlformats.org/officeDocument/2006/relationships/image" Target="../media/image244.png"/><Relationship Id="rId45" Type="http://schemas.openxmlformats.org/officeDocument/2006/relationships/image" Target="../media/image249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2.png"/><Relationship Id="rId36" Type="http://schemas.openxmlformats.org/officeDocument/2006/relationships/image" Target="../media/image240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31" Type="http://schemas.openxmlformats.org/officeDocument/2006/relationships/image" Target="../media/image235.png"/><Relationship Id="rId44" Type="http://schemas.openxmlformats.org/officeDocument/2006/relationships/image" Target="../media/image248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1.png"/><Relationship Id="rId30" Type="http://schemas.openxmlformats.org/officeDocument/2006/relationships/image" Target="../media/image234.png"/><Relationship Id="rId35" Type="http://schemas.openxmlformats.org/officeDocument/2006/relationships/image" Target="../media/image239.png"/><Relationship Id="rId43" Type="http://schemas.openxmlformats.org/officeDocument/2006/relationships/image" Target="../media/image247.png"/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33" Type="http://schemas.openxmlformats.org/officeDocument/2006/relationships/image" Target="../media/image237.png"/><Relationship Id="rId38" Type="http://schemas.openxmlformats.org/officeDocument/2006/relationships/image" Target="../media/image242.png"/><Relationship Id="rId46" Type="http://schemas.openxmlformats.org/officeDocument/2006/relationships/image" Target="../media/image250.png"/><Relationship Id="rId20" Type="http://schemas.openxmlformats.org/officeDocument/2006/relationships/image" Target="../media/image225.png"/><Relationship Id="rId41" Type="http://schemas.openxmlformats.org/officeDocument/2006/relationships/image" Target="../media/image2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51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3" Type="http://schemas.openxmlformats.org/officeDocument/2006/relationships/image" Target="../media/image192.png"/><Relationship Id="rId21" Type="http://schemas.openxmlformats.org/officeDocument/2006/relationships/image" Target="../media/image283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" Type="http://schemas.openxmlformats.org/officeDocument/2006/relationships/image" Target="../media/image230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32.png"/><Relationship Id="rId15" Type="http://schemas.openxmlformats.org/officeDocument/2006/relationships/image" Target="../media/image277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4" Type="http://schemas.openxmlformats.org/officeDocument/2006/relationships/image" Target="../media/image231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3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" Type="http://schemas.openxmlformats.org/officeDocument/2006/relationships/image" Target="../media/image284.png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11" Type="http://schemas.openxmlformats.org/officeDocument/2006/relationships/image" Target="../media/image232.png"/><Relationship Id="rId5" Type="http://schemas.openxmlformats.org/officeDocument/2006/relationships/image" Target="../media/image287.png"/><Relationship Id="rId15" Type="http://schemas.openxmlformats.org/officeDocument/2006/relationships/image" Target="../media/image295.png"/><Relationship Id="rId10" Type="http://schemas.openxmlformats.org/officeDocument/2006/relationships/image" Target="../media/image231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99.png"/><Relationship Id="rId7" Type="http://schemas.openxmlformats.org/officeDocument/2006/relationships/image" Target="../media/image302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327.png"/><Relationship Id="rId39" Type="http://schemas.openxmlformats.org/officeDocument/2006/relationships/image" Target="../media/image294.png"/><Relationship Id="rId21" Type="http://schemas.openxmlformats.org/officeDocument/2006/relationships/image" Target="../media/image322.png"/><Relationship Id="rId34" Type="http://schemas.openxmlformats.org/officeDocument/2006/relationships/image" Target="../media/image335.png"/><Relationship Id="rId42" Type="http://schemas.openxmlformats.org/officeDocument/2006/relationships/image" Target="../media/image342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29" Type="http://schemas.openxmlformats.org/officeDocument/2006/relationships/image" Target="../media/image330.png"/><Relationship Id="rId41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40" Type="http://schemas.openxmlformats.org/officeDocument/2006/relationships/image" Target="../media/image340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31" Type="http://schemas.openxmlformats.org/officeDocument/2006/relationships/image" Target="../media/image332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4.png"/><Relationship Id="rId38" Type="http://schemas.openxmlformats.org/officeDocument/2006/relationships/image" Target="../media/image3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5.png"/><Relationship Id="rId4" Type="http://schemas.openxmlformats.org/officeDocument/2006/relationships/image" Target="../media/image296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image" Target="../media/image360.png"/><Relationship Id="rId26" Type="http://schemas.openxmlformats.org/officeDocument/2006/relationships/image" Target="../media/image296.png"/><Relationship Id="rId39" Type="http://schemas.openxmlformats.org/officeDocument/2006/relationships/image" Target="../media/image379.png"/><Relationship Id="rId21" Type="http://schemas.openxmlformats.org/officeDocument/2006/relationships/image" Target="../media/image363.png"/><Relationship Id="rId34" Type="http://schemas.openxmlformats.org/officeDocument/2006/relationships/image" Target="../media/image375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6" Type="http://schemas.openxmlformats.org/officeDocument/2006/relationships/image" Target="../media/image358.png"/><Relationship Id="rId20" Type="http://schemas.openxmlformats.org/officeDocument/2006/relationships/image" Target="../media/image362.png"/><Relationship Id="rId29" Type="http://schemas.openxmlformats.org/officeDocument/2006/relationships/image" Target="../media/image370.png"/><Relationship Id="rId41" Type="http://schemas.openxmlformats.org/officeDocument/2006/relationships/image" Target="../media/image3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24" Type="http://schemas.openxmlformats.org/officeDocument/2006/relationships/image" Target="../media/image366.png"/><Relationship Id="rId32" Type="http://schemas.openxmlformats.org/officeDocument/2006/relationships/image" Target="../media/image373.png"/><Relationship Id="rId37" Type="http://schemas.openxmlformats.org/officeDocument/2006/relationships/image" Target="../media/image297.png"/><Relationship Id="rId40" Type="http://schemas.openxmlformats.org/officeDocument/2006/relationships/image" Target="../media/image380.png"/><Relationship Id="rId5" Type="http://schemas.openxmlformats.org/officeDocument/2006/relationships/image" Target="../media/image348.png"/><Relationship Id="rId15" Type="http://schemas.openxmlformats.org/officeDocument/2006/relationships/image" Target="../media/image295.png"/><Relationship Id="rId23" Type="http://schemas.openxmlformats.org/officeDocument/2006/relationships/image" Target="../media/image365.png"/><Relationship Id="rId28" Type="http://schemas.openxmlformats.org/officeDocument/2006/relationships/image" Target="../media/image369.png"/><Relationship Id="rId36" Type="http://schemas.openxmlformats.org/officeDocument/2006/relationships/image" Target="../media/image377.png"/><Relationship Id="rId10" Type="http://schemas.openxmlformats.org/officeDocument/2006/relationships/image" Target="../media/image353.png"/><Relationship Id="rId19" Type="http://schemas.openxmlformats.org/officeDocument/2006/relationships/image" Target="../media/image361.png"/><Relationship Id="rId31" Type="http://schemas.openxmlformats.org/officeDocument/2006/relationships/image" Target="../media/image372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Relationship Id="rId22" Type="http://schemas.openxmlformats.org/officeDocument/2006/relationships/image" Target="../media/image364.png"/><Relationship Id="rId27" Type="http://schemas.openxmlformats.org/officeDocument/2006/relationships/image" Target="../media/image368.png"/><Relationship Id="rId30" Type="http://schemas.openxmlformats.org/officeDocument/2006/relationships/image" Target="../media/image371.png"/><Relationship Id="rId35" Type="http://schemas.openxmlformats.org/officeDocument/2006/relationships/image" Target="../media/image376.png"/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12" Type="http://schemas.openxmlformats.org/officeDocument/2006/relationships/image" Target="../media/image355.png"/><Relationship Id="rId17" Type="http://schemas.openxmlformats.org/officeDocument/2006/relationships/image" Target="../media/image359.png"/><Relationship Id="rId25" Type="http://schemas.openxmlformats.org/officeDocument/2006/relationships/image" Target="../media/image367.png"/><Relationship Id="rId33" Type="http://schemas.openxmlformats.org/officeDocument/2006/relationships/image" Target="../media/image374.png"/><Relationship Id="rId38" Type="http://schemas.openxmlformats.org/officeDocument/2006/relationships/image" Target="../media/image3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3.png"/><Relationship Id="rId7" Type="http://schemas.openxmlformats.org/officeDocument/2006/relationships/image" Target="../media/image386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5.png"/><Relationship Id="rId5" Type="http://schemas.openxmlformats.org/officeDocument/2006/relationships/image" Target="../media/image290.png"/><Relationship Id="rId4" Type="http://schemas.openxmlformats.org/officeDocument/2006/relationships/image" Target="../media/image384.png"/><Relationship Id="rId9" Type="http://schemas.openxmlformats.org/officeDocument/2006/relationships/image" Target="../media/image2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3.png"/><Relationship Id="rId7" Type="http://schemas.openxmlformats.org/officeDocument/2006/relationships/image" Target="../media/image289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Relationship Id="rId9" Type="http://schemas.openxmlformats.org/officeDocument/2006/relationships/image" Target="../media/image3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0" Type="http://schemas.openxmlformats.org/officeDocument/2006/relationships/image" Target="../media/image407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98.png"/><Relationship Id="rId7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66.png"/><Relationship Id="rId4" Type="http://schemas.openxmlformats.org/officeDocument/2006/relationships/image" Target="../media/image2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Relationship Id="rId9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31.png"/><Relationship Id="rId7" Type="http://schemas.openxmlformats.org/officeDocument/2006/relationships/image" Target="../media/image43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33.png"/><Relationship Id="rId10" Type="http://schemas.openxmlformats.org/officeDocument/2006/relationships/image" Target="../media/image437.png"/><Relationship Id="rId4" Type="http://schemas.openxmlformats.org/officeDocument/2006/relationships/image" Target="../media/image432.png"/><Relationship Id="rId9" Type="http://schemas.openxmlformats.org/officeDocument/2006/relationships/image" Target="../media/image4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08821" y="368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84086" y="37608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075" y="4090441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18" y="4090439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630" y="986883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406367" y="6324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444968" y="4079038"/>
            <a:ext cx="2142565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864" y="407283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582888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254630" y="40355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DB5B5-2FDF-C55A-F360-FA787A854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557" y="1510601"/>
            <a:ext cx="2011655" cy="2460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186040" y="12049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DAB43E-E624-F44C-C5F9-9ABC3779E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112" y="1288607"/>
            <a:ext cx="2020506" cy="254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76" y="2237142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7B9666-A941-2B30-E54F-8596B1B74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052415"/>
            <a:ext cx="1909742" cy="3121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A73D4D-005A-5337-9303-92A0345714FA}"/>
              </a:ext>
            </a:extLst>
          </p:cNvPr>
          <p:cNvSpPr txBox="1"/>
          <p:nvPr/>
        </p:nvSpPr>
        <p:spPr>
          <a:xfrm>
            <a:off x="8130357" y="540531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85" y="1741896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324899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-27.6986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A5010-C620-D684-9FCC-BEEF9599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06" y="1750621"/>
            <a:ext cx="1712075" cy="2755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381550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A5D8-2797-9AEB-5BC7-31954142122E}"/>
              </a:ext>
            </a:extLst>
          </p:cNvPr>
          <p:cNvSpPr txBox="1"/>
          <p:nvPr/>
        </p:nvSpPr>
        <p:spPr>
          <a:xfrm>
            <a:off x="4192829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089950" y="129356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441" y="1888692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82471</TotalTime>
  <Words>1466</Words>
  <Application>Microsoft Office PowerPoint</Application>
  <PresentationFormat>Widescreen</PresentationFormat>
  <Paragraphs>323</Paragraphs>
  <Slides>78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356</cp:revision>
  <dcterms:created xsi:type="dcterms:W3CDTF">2023-07-26T17:49:20Z</dcterms:created>
  <dcterms:modified xsi:type="dcterms:W3CDTF">2025-05-07T00:35:10Z</dcterms:modified>
</cp:coreProperties>
</file>